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61" r:id="rId6"/>
    <p:sldId id="258" r:id="rId7"/>
    <p:sldId id="260" r:id="rId8"/>
    <p:sldId id="259" r:id="rId9"/>
    <p:sldId id="25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6CA555-8469-B892-4BE2-D2853C3E55A5}" v="523" dt="2019-10-22T20:09:36.0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144" y="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 Alstrin" userId="S::rob@argylewinery.com::a813f30f-9b8e-49ae-b4ca-d84c35c885eb" providerId="AD" clId="Web-{8D6CA555-8469-B892-4BE2-D2853C3E55A5}"/>
    <pc:docChg chg="modSld">
      <pc:chgData name="Robert Alstrin" userId="S::rob@argylewinery.com::a813f30f-9b8e-49ae-b4ca-d84c35c885eb" providerId="AD" clId="Web-{8D6CA555-8469-B892-4BE2-D2853C3E55A5}" dt="2019-10-22T20:09:36.065" v="522" actId="20577"/>
      <pc:docMkLst>
        <pc:docMk/>
      </pc:docMkLst>
      <pc:sldChg chg="modSp">
        <pc:chgData name="Robert Alstrin" userId="S::rob@argylewinery.com::a813f30f-9b8e-49ae-b4ca-d84c35c885eb" providerId="AD" clId="Web-{8D6CA555-8469-B892-4BE2-D2853C3E55A5}" dt="2019-10-22T20:09:35.909" v="521" actId="20577"/>
        <pc:sldMkLst>
          <pc:docMk/>
          <pc:sldMk cId="1007137066" sldId="258"/>
        </pc:sldMkLst>
        <pc:spChg chg="mod">
          <ac:chgData name="Robert Alstrin" userId="S::rob@argylewinery.com::a813f30f-9b8e-49ae-b4ca-d84c35c885eb" providerId="AD" clId="Web-{8D6CA555-8469-B892-4BE2-D2853C3E55A5}" dt="2019-10-22T20:09:35.909" v="521" actId="20577"/>
          <ac:spMkLst>
            <pc:docMk/>
            <pc:sldMk cId="1007137066" sldId="258"/>
            <ac:spMk id="3" creationId="{9C0B976C-7916-4E41-BD05-9EB7C57A3B73}"/>
          </ac:spMkLst>
        </pc:spChg>
      </pc:sldChg>
      <pc:sldChg chg="modSp">
        <pc:chgData name="Robert Alstrin" userId="S::rob@argylewinery.com::a813f30f-9b8e-49ae-b4ca-d84c35c885eb" providerId="AD" clId="Web-{8D6CA555-8469-B892-4BE2-D2853C3E55A5}" dt="2019-10-22T20:07:17.174" v="366" actId="20577"/>
        <pc:sldMkLst>
          <pc:docMk/>
          <pc:sldMk cId="1667779500" sldId="261"/>
        </pc:sldMkLst>
        <pc:spChg chg="mod">
          <ac:chgData name="Robert Alstrin" userId="S::rob@argylewinery.com::a813f30f-9b8e-49ae-b4ca-d84c35c885eb" providerId="AD" clId="Web-{8D6CA555-8469-B892-4BE2-D2853C3E55A5}" dt="2019-10-22T20:07:17.174" v="366" actId="20577"/>
          <ac:spMkLst>
            <pc:docMk/>
            <pc:sldMk cId="1667779500" sldId="261"/>
            <ac:spMk id="3" creationId="{0A4BDAF6-2102-432C-890C-FB5A8C21D998}"/>
          </ac:spMkLst>
        </pc:spChg>
      </pc:sldChg>
    </pc:docChg>
  </pc:docChgLst>
  <pc:docChgLst>
    <pc:chgData name="Tanya Zumach" userId="1b4b95db-af16-48b9-8761-e5dddcc05a12" providerId="ADAL" clId="{43FEF554-B0FF-43A7-A1C6-34D8294100CE}"/>
    <pc:docChg chg="undo custSel addSld modSld sldOrd">
      <pc:chgData name="Tanya Zumach" userId="1b4b95db-af16-48b9-8761-e5dddcc05a12" providerId="ADAL" clId="{43FEF554-B0FF-43A7-A1C6-34D8294100CE}" dt="2019-10-22T20:40:22.198" v="3344" actId="20577"/>
      <pc:docMkLst>
        <pc:docMk/>
      </pc:docMkLst>
      <pc:sldChg chg="modSp ord">
        <pc:chgData name="Tanya Zumach" userId="1b4b95db-af16-48b9-8761-e5dddcc05a12" providerId="ADAL" clId="{43FEF554-B0FF-43A7-A1C6-34D8294100CE}" dt="2019-10-22T19:03:58.733" v="3213"/>
        <pc:sldMkLst>
          <pc:docMk/>
          <pc:sldMk cId="3162095827" sldId="256"/>
        </pc:sldMkLst>
        <pc:spChg chg="mod">
          <ac:chgData name="Tanya Zumach" userId="1b4b95db-af16-48b9-8761-e5dddcc05a12" providerId="ADAL" clId="{43FEF554-B0FF-43A7-A1C6-34D8294100CE}" dt="2019-10-22T16:41:08.160" v="64" actId="20577"/>
          <ac:spMkLst>
            <pc:docMk/>
            <pc:sldMk cId="3162095827" sldId="256"/>
            <ac:spMk id="5" creationId="{ADD5BF1A-6D79-49D9-B47B-13D4EF991005}"/>
          </ac:spMkLst>
        </pc:spChg>
      </pc:sldChg>
      <pc:sldChg chg="addSp delSp modSp">
        <pc:chgData name="Tanya Zumach" userId="1b4b95db-af16-48b9-8761-e5dddcc05a12" providerId="ADAL" clId="{43FEF554-B0FF-43A7-A1C6-34D8294100CE}" dt="2019-10-22T17:38:42.033" v="2729" actId="2085"/>
        <pc:sldMkLst>
          <pc:docMk/>
          <pc:sldMk cId="366438617" sldId="257"/>
        </pc:sldMkLst>
        <pc:spChg chg="del">
          <ac:chgData name="Tanya Zumach" userId="1b4b95db-af16-48b9-8761-e5dddcc05a12" providerId="ADAL" clId="{43FEF554-B0FF-43A7-A1C6-34D8294100CE}" dt="2019-10-22T17:37:38.222" v="2719" actId="478"/>
          <ac:spMkLst>
            <pc:docMk/>
            <pc:sldMk cId="366438617" sldId="257"/>
            <ac:spMk id="2" creationId="{D3AF74D6-92ED-41CC-88CD-618A1092EB48}"/>
          </ac:spMkLst>
        </pc:spChg>
        <pc:spChg chg="del">
          <ac:chgData name="Tanya Zumach" userId="1b4b95db-af16-48b9-8761-e5dddcc05a12" providerId="ADAL" clId="{43FEF554-B0FF-43A7-A1C6-34D8294100CE}" dt="2019-10-22T17:37:40.113" v="2720" actId="478"/>
          <ac:spMkLst>
            <pc:docMk/>
            <pc:sldMk cId="366438617" sldId="257"/>
            <ac:spMk id="3" creationId="{90078DD2-083E-4DCC-8672-4BC562F98E42}"/>
          </ac:spMkLst>
        </pc:spChg>
        <pc:spChg chg="add del mod">
          <ac:chgData name="Tanya Zumach" userId="1b4b95db-af16-48b9-8761-e5dddcc05a12" providerId="ADAL" clId="{43FEF554-B0FF-43A7-A1C6-34D8294100CE}" dt="2019-10-22T17:38:18.755" v="2725" actId="11529"/>
          <ac:spMkLst>
            <pc:docMk/>
            <pc:sldMk cId="366438617" sldId="257"/>
            <ac:spMk id="6" creationId="{22CF7CB8-2349-4196-BC95-E72296FE06B0}"/>
          </ac:spMkLst>
        </pc:spChg>
        <pc:spChg chg="add mod ord">
          <ac:chgData name="Tanya Zumach" userId="1b4b95db-af16-48b9-8761-e5dddcc05a12" providerId="ADAL" clId="{43FEF554-B0FF-43A7-A1C6-34D8294100CE}" dt="2019-10-22T17:38:42.033" v="2729" actId="2085"/>
          <ac:spMkLst>
            <pc:docMk/>
            <pc:sldMk cId="366438617" sldId="257"/>
            <ac:spMk id="7" creationId="{FC4EED17-44EE-4CC7-96DF-B1FCD66C9CAE}"/>
          </ac:spMkLst>
        </pc:spChg>
        <pc:picChg chg="add mod">
          <ac:chgData name="Tanya Zumach" userId="1b4b95db-af16-48b9-8761-e5dddcc05a12" providerId="ADAL" clId="{43FEF554-B0FF-43A7-A1C6-34D8294100CE}" dt="2019-10-22T17:38:06.753" v="2723" actId="1076"/>
          <ac:picMkLst>
            <pc:docMk/>
            <pc:sldMk cId="366438617" sldId="257"/>
            <ac:picMk id="5" creationId="{2AF73F9B-17CC-4DE7-BDBB-F0CFC6C65221}"/>
          </ac:picMkLst>
        </pc:picChg>
        <pc:picChg chg="add del mod">
          <ac:chgData name="Tanya Zumach" userId="1b4b95db-af16-48b9-8761-e5dddcc05a12" providerId="ADAL" clId="{43FEF554-B0FF-43A7-A1C6-34D8294100CE}" dt="2019-10-22T16:40:18.658" v="60" actId="478"/>
          <ac:picMkLst>
            <pc:docMk/>
            <pc:sldMk cId="366438617" sldId="257"/>
            <ac:picMk id="5" creationId="{A700959A-56F7-45DE-9A53-8560961572C7}"/>
          </ac:picMkLst>
        </pc:picChg>
      </pc:sldChg>
      <pc:sldChg chg="addSp delSp modSp ord">
        <pc:chgData name="Tanya Zumach" userId="1b4b95db-af16-48b9-8761-e5dddcc05a12" providerId="ADAL" clId="{43FEF554-B0FF-43A7-A1C6-34D8294100CE}" dt="2019-10-22T20:39:00.353" v="3288" actId="948"/>
        <pc:sldMkLst>
          <pc:docMk/>
          <pc:sldMk cId="1007137066" sldId="258"/>
        </pc:sldMkLst>
        <pc:spChg chg="mod">
          <ac:chgData name="Tanya Zumach" userId="1b4b95db-af16-48b9-8761-e5dddcc05a12" providerId="ADAL" clId="{43FEF554-B0FF-43A7-A1C6-34D8294100CE}" dt="2019-10-22T20:39:00.353" v="3288" actId="948"/>
          <ac:spMkLst>
            <pc:docMk/>
            <pc:sldMk cId="1007137066" sldId="258"/>
            <ac:spMk id="3" creationId="{9C0B976C-7916-4E41-BD05-9EB7C57A3B73}"/>
          </ac:spMkLst>
        </pc:spChg>
        <pc:picChg chg="add mod ord">
          <ac:chgData name="Tanya Zumach" userId="1b4b95db-af16-48b9-8761-e5dddcc05a12" providerId="ADAL" clId="{43FEF554-B0FF-43A7-A1C6-34D8294100CE}" dt="2019-10-22T17:39:46.519" v="2762" actId="1076"/>
          <ac:picMkLst>
            <pc:docMk/>
            <pc:sldMk cId="1007137066" sldId="258"/>
            <ac:picMk id="5" creationId="{08EE0EB2-B305-4399-B39B-1C71A73B9D91}"/>
          </ac:picMkLst>
        </pc:picChg>
        <pc:picChg chg="add del mod">
          <ac:chgData name="Tanya Zumach" userId="1b4b95db-af16-48b9-8761-e5dddcc05a12" providerId="ADAL" clId="{43FEF554-B0FF-43A7-A1C6-34D8294100CE}" dt="2019-10-22T17:11:36.038" v="2547" actId="478"/>
          <ac:picMkLst>
            <pc:docMk/>
            <pc:sldMk cId="1007137066" sldId="258"/>
            <ac:picMk id="5" creationId="{D2F4CD70-0B41-40B4-8FD9-47034DA568B4}"/>
          </ac:picMkLst>
        </pc:picChg>
        <pc:picChg chg="add mod ord">
          <ac:chgData name="Tanya Zumach" userId="1b4b95db-af16-48b9-8761-e5dddcc05a12" providerId="ADAL" clId="{43FEF554-B0FF-43A7-A1C6-34D8294100CE}" dt="2019-10-22T17:17:00.320" v="2596" actId="14861"/>
          <ac:picMkLst>
            <pc:docMk/>
            <pc:sldMk cId="1007137066" sldId="258"/>
            <ac:picMk id="7" creationId="{A15A881A-B01B-41DD-9C31-7EA37FAC27D2}"/>
          </ac:picMkLst>
        </pc:picChg>
        <pc:picChg chg="add mod ord">
          <ac:chgData name="Tanya Zumach" userId="1b4b95db-af16-48b9-8761-e5dddcc05a12" providerId="ADAL" clId="{43FEF554-B0FF-43A7-A1C6-34D8294100CE}" dt="2019-10-22T17:39:41.430" v="2761" actId="1036"/>
          <ac:picMkLst>
            <pc:docMk/>
            <pc:sldMk cId="1007137066" sldId="258"/>
            <ac:picMk id="9" creationId="{D38FFC6E-E3CF-4EA5-8AFE-5D315A480855}"/>
          </ac:picMkLst>
        </pc:picChg>
        <pc:picChg chg="add mod">
          <ac:chgData name="Tanya Zumach" userId="1b4b95db-af16-48b9-8761-e5dddcc05a12" providerId="ADAL" clId="{43FEF554-B0FF-43A7-A1C6-34D8294100CE}" dt="2019-10-22T17:17:17.184" v="2598" actId="14861"/>
          <ac:picMkLst>
            <pc:docMk/>
            <pc:sldMk cId="1007137066" sldId="258"/>
            <ac:picMk id="11" creationId="{863F8DB1-1441-48A1-B50F-9F3919B7C262}"/>
          </ac:picMkLst>
        </pc:picChg>
        <pc:picChg chg="add mod">
          <ac:chgData name="Tanya Zumach" userId="1b4b95db-af16-48b9-8761-e5dddcc05a12" providerId="ADAL" clId="{43FEF554-B0FF-43A7-A1C6-34D8294100CE}" dt="2019-10-22T17:17:00.320" v="2596" actId="14861"/>
          <ac:picMkLst>
            <pc:docMk/>
            <pc:sldMk cId="1007137066" sldId="258"/>
            <ac:picMk id="13" creationId="{221B3123-CCF6-44DB-9AAF-D81514D18771}"/>
          </ac:picMkLst>
        </pc:picChg>
      </pc:sldChg>
      <pc:sldChg chg="addSp delSp modSp">
        <pc:chgData name="Tanya Zumach" userId="1b4b95db-af16-48b9-8761-e5dddcc05a12" providerId="ADAL" clId="{43FEF554-B0FF-43A7-A1C6-34D8294100CE}" dt="2019-10-22T19:03:03.576" v="3130" actId="20577"/>
        <pc:sldMkLst>
          <pc:docMk/>
          <pc:sldMk cId="340975497" sldId="259"/>
        </pc:sldMkLst>
        <pc:spChg chg="mod">
          <ac:chgData name="Tanya Zumach" userId="1b4b95db-af16-48b9-8761-e5dddcc05a12" providerId="ADAL" clId="{43FEF554-B0FF-43A7-A1C6-34D8294100CE}" dt="2019-10-22T17:40:58.940" v="2772" actId="20577"/>
          <ac:spMkLst>
            <pc:docMk/>
            <pc:sldMk cId="340975497" sldId="259"/>
            <ac:spMk id="2" creationId="{1D79FE43-7126-486D-9BFB-21EDB639E621}"/>
          </ac:spMkLst>
        </pc:spChg>
        <pc:spChg chg="mod">
          <ac:chgData name="Tanya Zumach" userId="1b4b95db-af16-48b9-8761-e5dddcc05a12" providerId="ADAL" clId="{43FEF554-B0FF-43A7-A1C6-34D8294100CE}" dt="2019-10-22T19:03:03.576" v="3130" actId="20577"/>
          <ac:spMkLst>
            <pc:docMk/>
            <pc:sldMk cId="340975497" sldId="259"/>
            <ac:spMk id="3" creationId="{8874A3C8-140F-4D34-8811-60B57BFE8596}"/>
          </ac:spMkLst>
        </pc:spChg>
        <pc:picChg chg="add del mod">
          <ac:chgData name="Tanya Zumach" userId="1b4b95db-af16-48b9-8761-e5dddcc05a12" providerId="ADAL" clId="{43FEF554-B0FF-43A7-A1C6-34D8294100CE}" dt="2019-10-22T17:41:58.014" v="2773" actId="478"/>
          <ac:picMkLst>
            <pc:docMk/>
            <pc:sldMk cId="340975497" sldId="259"/>
            <ac:picMk id="5" creationId="{294B0A0C-06E9-4403-9285-FDD65B5C16A7}"/>
          </ac:picMkLst>
        </pc:picChg>
        <pc:picChg chg="add mod">
          <ac:chgData name="Tanya Zumach" userId="1b4b95db-af16-48b9-8761-e5dddcc05a12" providerId="ADAL" clId="{43FEF554-B0FF-43A7-A1C6-34D8294100CE}" dt="2019-10-22T17:44:23.451" v="2790" actId="1076"/>
          <ac:picMkLst>
            <pc:docMk/>
            <pc:sldMk cId="340975497" sldId="259"/>
            <ac:picMk id="7" creationId="{453FA881-FC75-4311-8291-8556B43389CD}"/>
          </ac:picMkLst>
        </pc:picChg>
        <pc:picChg chg="add mod">
          <ac:chgData name="Tanya Zumach" userId="1b4b95db-af16-48b9-8761-e5dddcc05a12" providerId="ADAL" clId="{43FEF554-B0FF-43A7-A1C6-34D8294100CE}" dt="2019-10-22T17:44:35.684" v="2792" actId="1076"/>
          <ac:picMkLst>
            <pc:docMk/>
            <pc:sldMk cId="340975497" sldId="259"/>
            <ac:picMk id="9" creationId="{C2EE4612-AFE0-4DE8-A3B6-0109EABDA2FC}"/>
          </ac:picMkLst>
        </pc:picChg>
        <pc:picChg chg="add mod modCrop">
          <ac:chgData name="Tanya Zumach" userId="1b4b95db-af16-48b9-8761-e5dddcc05a12" providerId="ADAL" clId="{43FEF554-B0FF-43A7-A1C6-34D8294100CE}" dt="2019-10-22T17:44:23.451" v="2790" actId="1076"/>
          <ac:picMkLst>
            <pc:docMk/>
            <pc:sldMk cId="340975497" sldId="259"/>
            <ac:picMk id="11" creationId="{97F6215E-BD13-46B3-8CF2-2746E985B493}"/>
          </ac:picMkLst>
        </pc:picChg>
      </pc:sldChg>
      <pc:sldChg chg="delSp modSp ord">
        <pc:chgData name="Tanya Zumach" userId="1b4b95db-af16-48b9-8761-e5dddcc05a12" providerId="ADAL" clId="{43FEF554-B0FF-43A7-A1C6-34D8294100CE}" dt="2019-10-22T20:40:22.198" v="3344" actId="20577"/>
        <pc:sldMkLst>
          <pc:docMk/>
          <pc:sldMk cId="2057419534" sldId="260"/>
        </pc:sldMkLst>
        <pc:spChg chg="mod">
          <ac:chgData name="Tanya Zumach" userId="1b4b95db-af16-48b9-8761-e5dddcc05a12" providerId="ADAL" clId="{43FEF554-B0FF-43A7-A1C6-34D8294100CE}" dt="2019-10-22T17:09:00.900" v="2509" actId="20577"/>
          <ac:spMkLst>
            <pc:docMk/>
            <pc:sldMk cId="2057419534" sldId="260"/>
            <ac:spMk id="2" creationId="{E8C16130-1059-43B6-A747-9F2840DAF072}"/>
          </ac:spMkLst>
        </pc:spChg>
        <pc:spChg chg="del mod">
          <ac:chgData name="Tanya Zumach" userId="1b4b95db-af16-48b9-8761-e5dddcc05a12" providerId="ADAL" clId="{43FEF554-B0FF-43A7-A1C6-34D8294100CE}" dt="2019-10-22T17:09:11.464" v="2511" actId="478"/>
          <ac:spMkLst>
            <pc:docMk/>
            <pc:sldMk cId="2057419534" sldId="260"/>
            <ac:spMk id="3" creationId="{0A4BDAF6-2102-432C-890C-FB5A8C21D998}"/>
          </ac:spMkLst>
        </pc:spChg>
        <pc:graphicFrameChg chg="mod modGraphic">
          <ac:chgData name="Tanya Zumach" userId="1b4b95db-af16-48b9-8761-e5dddcc05a12" providerId="ADAL" clId="{43FEF554-B0FF-43A7-A1C6-34D8294100CE}" dt="2019-10-22T20:40:22.198" v="3344" actId="20577"/>
          <ac:graphicFrameMkLst>
            <pc:docMk/>
            <pc:sldMk cId="2057419534" sldId="260"/>
            <ac:graphicFrameMk id="4" creationId="{CAB4C0AC-24AE-4A70-9D00-F88A27FCF366}"/>
          </ac:graphicFrameMkLst>
        </pc:graphicFrameChg>
      </pc:sldChg>
      <pc:sldChg chg="addSp delSp modSp add">
        <pc:chgData name="Tanya Zumach" userId="1b4b95db-af16-48b9-8761-e5dddcc05a12" providerId="ADAL" clId="{43FEF554-B0FF-43A7-A1C6-34D8294100CE}" dt="2019-10-22T20:36:38.481" v="3274" actId="20577"/>
        <pc:sldMkLst>
          <pc:docMk/>
          <pc:sldMk cId="1667779500" sldId="261"/>
        </pc:sldMkLst>
        <pc:spChg chg="mod">
          <ac:chgData name="Tanya Zumach" userId="1b4b95db-af16-48b9-8761-e5dddcc05a12" providerId="ADAL" clId="{43FEF554-B0FF-43A7-A1C6-34D8294100CE}" dt="2019-10-22T20:36:38.481" v="3274" actId="20577"/>
          <ac:spMkLst>
            <pc:docMk/>
            <pc:sldMk cId="1667779500" sldId="261"/>
            <ac:spMk id="3" creationId="{0A4BDAF6-2102-432C-890C-FB5A8C21D998}"/>
          </ac:spMkLst>
        </pc:spChg>
        <pc:graphicFrameChg chg="del">
          <ac:chgData name="Tanya Zumach" userId="1b4b95db-af16-48b9-8761-e5dddcc05a12" providerId="ADAL" clId="{43FEF554-B0FF-43A7-A1C6-34D8294100CE}" dt="2019-10-22T17:01:42.012" v="2092" actId="478"/>
          <ac:graphicFrameMkLst>
            <pc:docMk/>
            <pc:sldMk cId="1667779500" sldId="261"/>
            <ac:graphicFrameMk id="4" creationId="{CAB4C0AC-24AE-4A70-9D00-F88A27FCF366}"/>
          </ac:graphicFrameMkLst>
        </pc:graphicFrameChg>
        <pc:picChg chg="add mod modCrop">
          <ac:chgData name="Tanya Zumach" userId="1b4b95db-af16-48b9-8761-e5dddcc05a12" providerId="ADAL" clId="{43FEF554-B0FF-43A7-A1C6-34D8294100CE}" dt="2019-10-22T17:45:28.850" v="2799" actId="14100"/>
          <ac:picMkLst>
            <pc:docMk/>
            <pc:sldMk cId="1667779500" sldId="261"/>
            <ac:picMk id="5" creationId="{5050794D-9060-4AFC-8F6D-30B434AE3F9D}"/>
          </ac:picMkLst>
        </pc:picChg>
        <pc:picChg chg="add del mod">
          <ac:chgData name="Tanya Zumach" userId="1b4b95db-af16-48b9-8761-e5dddcc05a12" providerId="ADAL" clId="{43FEF554-B0FF-43A7-A1C6-34D8294100CE}" dt="2019-10-22T17:44:48.025" v="2793" actId="478"/>
          <ac:picMkLst>
            <pc:docMk/>
            <pc:sldMk cId="1667779500" sldId="261"/>
            <ac:picMk id="6" creationId="{70D32A51-7D1D-48AA-82F5-233500AC3AB3}"/>
          </ac:picMkLst>
        </pc:picChg>
        <pc:picChg chg="add del mod">
          <ac:chgData name="Tanya Zumach" userId="1b4b95db-af16-48b9-8761-e5dddcc05a12" providerId="ADAL" clId="{43FEF554-B0FF-43A7-A1C6-34D8294100CE}" dt="2019-10-22T17:45:33.696" v="2800" actId="478"/>
          <ac:picMkLst>
            <pc:docMk/>
            <pc:sldMk cId="1667779500" sldId="261"/>
            <ac:picMk id="8" creationId="{6ADBA480-B13A-4AA6-9A62-BE2A9065F828}"/>
          </ac:picMkLst>
        </pc:picChg>
        <pc:picChg chg="add mod">
          <ac:chgData name="Tanya Zumach" userId="1b4b95db-af16-48b9-8761-e5dddcc05a12" providerId="ADAL" clId="{43FEF554-B0FF-43A7-A1C6-34D8294100CE}" dt="2019-10-22T17:46:04.736" v="2804" actId="14100"/>
          <ac:picMkLst>
            <pc:docMk/>
            <pc:sldMk cId="1667779500" sldId="261"/>
            <ac:picMk id="9" creationId="{4C06CFDE-406F-4C53-BDEE-71BBC96BCC6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328D6-4AE9-41DD-819F-988AC688B0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717715-5983-42D7-A04E-A7A9D6E46C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76F69-D237-46DA-8B53-CBCADE4A74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164F86-9B5B-49DC-9C51-5E38F2DB4920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665D7-5CE6-4E1A-AC4A-DC61B37E9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2988D-14C4-403E-B1B3-F45938C8F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9A8B94-7F33-49F3-81FA-63D01C295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81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A324B-08C8-4895-AB25-60DD318BF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A1FDAB-BEE0-4A34-8F44-74BA8039B8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7D6F6-591B-4B71-AF40-5CFF1200AE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164F86-9B5B-49DC-9C51-5E38F2DB4920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B5B80-E33D-4B49-A0A0-B25B6CA5F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EE3989-F24A-4E30-8B86-F40BFFED7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9A8B94-7F33-49F3-81FA-63D01C295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687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575561-3D40-4C47-9E31-4F42BF6008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EC0F25-13BE-4296-B676-6AF86D7B67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8AEF9-027D-454A-A2A0-9A6BA19B6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164F86-9B5B-49DC-9C51-5E38F2DB4920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F22650-B635-423F-95CC-6F2BFFB8F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0CAD8-5837-4C0A-9747-B6FA32A02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9A8B94-7F33-49F3-81FA-63D01C295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463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79160-AB3E-4812-A14B-C9606A74A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D242A-5CEE-44B8-9BD0-45AB73B0B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03CB7-8922-43B1-8235-209FC3822D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164F86-9B5B-49DC-9C51-5E38F2DB4920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2B1AD-CEC5-4F1B-B32E-8D64475A2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88731-2D69-4C5E-911D-F64093AE1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9A8B94-7F33-49F3-81FA-63D01C295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14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5C3A3-B035-488E-9555-6FC87134C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DCAD31-A1E0-4160-B7A5-20DD65C172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3692B-4672-4A40-B5AD-84BB8B305A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164F86-9B5B-49DC-9C51-5E38F2DB4920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D88E2-6ECA-4E7C-BFBD-D4F49DA79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1AE0D-6A84-4738-B2A6-AD0BD229F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9A8B94-7F33-49F3-81FA-63D01C295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500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E52CB-C408-4F9A-88E8-3E0F324C8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17C54-FC58-4850-8BEC-4C94069308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29C81A-0F56-4E76-8FAA-E18BD1BB67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C859D9-FACE-428A-A24B-62F014D0B7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164F86-9B5B-49DC-9C51-5E38F2DB4920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28E8B5-85F3-40CA-9AC3-9CAB006D8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0E60E3-82DC-4B9D-86BC-50BAF1EF2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9A8B94-7F33-49F3-81FA-63D01C295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052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D898C-A621-4307-8612-FAC4B0447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64EC23-BFE3-40A0-B8A9-A4C118B9B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4DDDD8-5659-4382-A30C-60D728C28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4A47C9-16AC-4C5E-9D28-6CB7EE7FE3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FE20C7-CC76-47CB-96CF-C1AA4351EC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B7594F-DB83-437D-86E3-ADA3E2984F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164F86-9B5B-49DC-9C51-5E38F2DB4920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7215B5-06AC-4173-90E5-8494E1605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497132-7B34-4E2F-9A08-B11ACBE52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9A8B94-7F33-49F3-81FA-63D01C295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55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1F29A-BAE7-4E55-9321-F52C2DDC5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7B212F-5E4B-4C13-A659-91B48A7A05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164F86-9B5B-49DC-9C51-5E38F2DB4920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CC2D80-BE11-436B-8EC9-F52A3C53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7A517B-8A57-45C0-B3F2-D7E06BB72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9A8B94-7F33-49F3-81FA-63D01C295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478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6BFBD9-04A9-4F12-B63D-2B522A1709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164F86-9B5B-49DC-9C51-5E38F2DB4920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133621-4708-4FD7-A04A-D8E7784AF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51FCA0-FEE7-4F0F-8C1C-5C5C4D60F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9A8B94-7F33-49F3-81FA-63D01C295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7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FFB9E-1CAA-444B-AF2D-7B19CA654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3A680-1596-4116-9286-0BC6EE2D3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A8E02D-575E-427D-BE19-D936A2E14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19BB1E-28AC-47BA-A729-5F4B15D530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164F86-9B5B-49DC-9C51-5E38F2DB4920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80138-A6A6-4204-8DE4-4E18B2B9D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9256CB-68DE-48F1-8D98-A030FA6B8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9A8B94-7F33-49F3-81FA-63D01C295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0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E07B4-D60B-4453-A220-F34DE4037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8ADA36-D44F-4674-8C4F-8518D6CB83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37E597-C23A-46EA-9E7D-37BD5174BE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C3CAE2-21B0-4DD9-8B24-F9BDF1CADC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164F86-9B5B-49DC-9C51-5E38F2DB4920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B2B35F-19C1-46BC-8293-595925B3C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3B0AF-029E-4206-B550-B63688CFD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9A8B94-7F33-49F3-81FA-63D01C295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010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0C2A14-0007-43A2-BD05-F07D28AEE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5743" y="365125"/>
            <a:ext cx="89480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339F0F-2C42-4ABE-9C84-478874C68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05DEDA-7CD1-42B0-ABBE-9EEF04EC67B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53" y="474095"/>
            <a:ext cx="1397547" cy="11076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237828-10B8-4BF1-8371-F96F216C77E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282" y="6356350"/>
            <a:ext cx="1692518" cy="37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468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IM FELL English" panose="020000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IM FELL English" panose="020000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IM FELL English" panose="020000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IM FELL English" panose="020000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M FELL English" panose="020000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M FELL English" panose="020000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mailto:craig@argylewinery.com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4EED17-44EE-4CC7-96DF-B1FCD66C9CA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F73F9B-17CC-4DE7-BDBB-F0CFC6C65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38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16130-1059-43B6-A747-9F2840DAF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BDAF6-2102-432C-890C-FB5A8C21D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4630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>
                <a:latin typeface="IM FELL English"/>
              </a:rPr>
              <a:t>Argyle’s Masters of Sparkling Disgorging &amp; Dosage Workshop provides everything you need to conduct a session demonstrating these two important steps of the sparkling wine process (disgorge &amp; dosage).</a:t>
            </a:r>
          </a:p>
          <a:p>
            <a:r>
              <a:rPr lang="en-US" sz="1800" dirty="0">
                <a:latin typeface="IM FELL English"/>
              </a:rPr>
              <a:t>This experience is designed to help you engage and educate your valuable customers in an intimate and interactive setting as well as sell finished Argyle sparkling wines. </a:t>
            </a:r>
            <a:endParaRPr lang="en-US" sz="1800" dirty="0"/>
          </a:p>
          <a:p>
            <a:r>
              <a:rPr lang="en-US" sz="1800" dirty="0"/>
              <a:t>The workshop includes:</a:t>
            </a:r>
          </a:p>
          <a:p>
            <a:pPr lvl="1"/>
            <a:r>
              <a:rPr lang="en-US" sz="1800" dirty="0">
                <a:latin typeface="IM FELL English"/>
              </a:rPr>
              <a:t>A disgorging demonstration (invite a guest to give it a try!);</a:t>
            </a:r>
          </a:p>
          <a:p>
            <a:pPr lvl="1"/>
            <a:r>
              <a:rPr lang="en-US" sz="1800" dirty="0">
                <a:latin typeface="IM FELL English"/>
              </a:rPr>
              <a:t>A dosage trial flight to taste various levels of dosage including what was just disgorged, concluding with the final blend;</a:t>
            </a:r>
          </a:p>
          <a:p>
            <a:pPr lvl="1"/>
            <a:r>
              <a:rPr lang="en-US" sz="1800" dirty="0">
                <a:latin typeface="IM FELL English"/>
              </a:rPr>
              <a:t>A second flight of finished sparkling wines from Argyle such as Blanc de </a:t>
            </a:r>
            <a:r>
              <a:rPr lang="en-US" sz="1800" dirty="0" err="1">
                <a:latin typeface="IM FELL English"/>
              </a:rPr>
              <a:t>Blancs</a:t>
            </a:r>
            <a:r>
              <a:rPr lang="en-US" sz="1800" dirty="0">
                <a:latin typeface="IM FELL English"/>
              </a:rPr>
              <a:t>, Brut Rose, Blanc de Noirs or Extended </a:t>
            </a:r>
            <a:r>
              <a:rPr lang="en-US" sz="1800" dirty="0" err="1">
                <a:latin typeface="IM FELL English"/>
              </a:rPr>
              <a:t>Tirage</a:t>
            </a:r>
            <a:r>
              <a:rPr lang="en-US" sz="1800" dirty="0">
                <a:latin typeface="IM FELL English"/>
              </a:rPr>
              <a:t>; and</a:t>
            </a:r>
          </a:p>
          <a:p>
            <a:pPr lvl="1"/>
            <a:r>
              <a:rPr lang="en-US" sz="1800" dirty="0">
                <a:latin typeface="IM FELL English"/>
              </a:rPr>
              <a:t>Take-home materials, including a tasting mat and informative bookmark describing all of the steps of the sparkling wine process.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50794D-9060-4AFC-8F6D-30B434AE3F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5"/>
          <a:stretch/>
        </p:blipFill>
        <p:spPr>
          <a:xfrm>
            <a:off x="9341964" y="499621"/>
            <a:ext cx="2270954" cy="30336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06CFDE-406F-4C53-BDEE-71BBC96BC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832" y="3667733"/>
            <a:ext cx="3483086" cy="231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79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38FFC6E-E3CF-4EA5-8AFE-5D315A480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209" y="1461514"/>
            <a:ext cx="1989841" cy="19898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EE0EB2-B305-4399-B39B-1C71A73B9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661" y="238195"/>
            <a:ext cx="1871221" cy="18712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78C921-006F-4DB9-8072-F479C4C8E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Kit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B976C-7916-4E41-BD05-9EB7C57A3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5713623" cy="448627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600" dirty="0"/>
              <a:t>Online at https://argylewinery.com/trade/winemaking/, you can download: 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This presentation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A graphic to promote the workshop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Tasting mats to print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1600" dirty="0"/>
              <a:t>Once a date, time and location are set for your workshop, we’ll ship a kit to you which will include: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latin typeface="IM FELL English"/>
              </a:rPr>
              <a:t>Non-disgorged Argyle Vintage Brut as well as bottles with various dosage levels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latin typeface="IM FELL English"/>
              </a:rPr>
              <a:t>One of the dosage levels will be the final blend from that vintage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Hand-crafted Argyle hand disgorging tool (which must be returned)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latin typeface="IM FELL English"/>
              </a:rPr>
              <a:t>Support selecting other Argyle sparkling wines in your inventory for bubbles flight two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Sparkling wine process bookmarks for participants to take home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3F8DB1-1441-48A1-B50F-9F3919B7C2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101" y="3279505"/>
            <a:ext cx="4258342" cy="275539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1B3123-CCF6-44DB-9AAF-D81514D187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07901" y="1932954"/>
            <a:ext cx="4771484" cy="1635821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5A881A-B01B-41DD-9C31-7EA37FAC27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266178" y="2461595"/>
            <a:ext cx="4771141" cy="163582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7137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16130-1059-43B6-A747-9F2840DAF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AB4C0AC-24AE-4A70-9D00-F88A27FCF3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9473034"/>
              </p:ext>
            </p:extLst>
          </p:nvPr>
        </p:nvGraphicFramePr>
        <p:xfrm>
          <a:off x="876169" y="1841263"/>
          <a:ext cx="10477631" cy="427049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746509">
                  <a:extLst>
                    <a:ext uri="{9D8B030D-6E8A-4147-A177-3AD203B41FA5}">
                      <a16:colId xmlns:a16="http://schemas.microsoft.com/office/drawing/2014/main" val="1097044570"/>
                    </a:ext>
                  </a:extLst>
                </a:gridCol>
                <a:gridCol w="4913618">
                  <a:extLst>
                    <a:ext uri="{9D8B030D-6E8A-4147-A177-3AD203B41FA5}">
                      <a16:colId xmlns:a16="http://schemas.microsoft.com/office/drawing/2014/main" val="1258402467"/>
                    </a:ext>
                  </a:extLst>
                </a:gridCol>
                <a:gridCol w="1817504">
                  <a:extLst>
                    <a:ext uri="{9D8B030D-6E8A-4147-A177-3AD203B41FA5}">
                      <a16:colId xmlns:a16="http://schemas.microsoft.com/office/drawing/2014/main" val="4166044130"/>
                    </a:ext>
                  </a:extLst>
                </a:gridCol>
              </a:tblGrid>
              <a:tr h="426948">
                <a:tc>
                  <a:txBody>
                    <a:bodyPr/>
                    <a:lstStyle/>
                    <a:p>
                      <a:r>
                        <a:rPr lang="en-US" sz="1200" dirty="0"/>
                        <a:t>What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Tips and Notes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773883"/>
                  </a:ext>
                </a:extLst>
              </a:tr>
              <a:tr h="526375">
                <a:tc>
                  <a:txBody>
                    <a:bodyPr/>
                    <a:lstStyle/>
                    <a:p>
                      <a:r>
                        <a:rPr lang="en-US" sz="1200" dirty="0"/>
                        <a:t>Determine a date and location for the workshop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We recommend approx. 10-12 participants, and remember you’ll need an outdoor area with open space for the disgorging demo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At least 6 weeks prior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127196"/>
                  </a:ext>
                </a:extLst>
              </a:tr>
              <a:tr h="526375">
                <a:tc>
                  <a:txBody>
                    <a:bodyPr/>
                    <a:lstStyle/>
                    <a:p>
                      <a:r>
                        <a:rPr lang="en-US" sz="1200" dirty="0"/>
                        <a:t>Contact </a:t>
                      </a:r>
                      <a:r>
                        <a:rPr lang="en-US" sz="1200" dirty="0">
                          <a:hlinkClick r:id="rId2"/>
                        </a:rPr>
                        <a:t>craig@argylewinery.com</a:t>
                      </a:r>
                      <a:r>
                        <a:rPr lang="en-US" sz="1200" dirty="0"/>
                        <a:t> to coordinate delivery of your kit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Time is required for shipping &amp; handling, and you’ll need to let the wines rest for at least a week after arrival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ASAP, at least 3-4 weeks prior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192026"/>
                  </a:ext>
                </a:extLst>
              </a:tr>
              <a:tr h="426948">
                <a:tc>
                  <a:txBody>
                    <a:bodyPr/>
                    <a:lstStyle/>
                    <a:p>
                      <a:r>
                        <a:rPr lang="en-US" sz="1200" dirty="0"/>
                        <a:t>Start promoting the workshop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Use the graphic provided, or make your 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4-5 weeks prior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4605047"/>
                  </a:ext>
                </a:extLst>
              </a:tr>
              <a:tr h="426948">
                <a:tc>
                  <a:txBody>
                    <a:bodyPr/>
                    <a:lstStyle/>
                    <a:p>
                      <a:r>
                        <a:rPr lang="en-US" sz="1200" dirty="0"/>
                        <a:t>Invert the bottles to be disgorged and let them 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This is required to bring the yeast back down to the bottle neck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At least a week prior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5052155"/>
                  </a:ext>
                </a:extLst>
              </a:tr>
              <a:tr h="426948">
                <a:tc>
                  <a:txBody>
                    <a:bodyPr/>
                    <a:lstStyle/>
                    <a:p>
                      <a:r>
                        <a:rPr lang="en-US" sz="1200" dirty="0"/>
                        <a:t>Confirm with attendees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Reminder calls or emails result in a higher attendance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3-5 days prior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0900963"/>
                  </a:ext>
                </a:extLst>
              </a:tr>
              <a:tr h="426948">
                <a:tc>
                  <a:txBody>
                    <a:bodyPr/>
                    <a:lstStyle/>
                    <a:p>
                      <a:r>
                        <a:rPr lang="en-US" sz="1200" dirty="0"/>
                        <a:t>Chill the bottles to be disgorged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Invert the bottles neck down in an ice bucket to chill the yeast plug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At least 1 hour before the workshop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3048837"/>
                  </a:ext>
                </a:extLst>
              </a:tr>
              <a:tr h="526375">
                <a:tc>
                  <a:txBody>
                    <a:bodyPr/>
                    <a:lstStyle/>
                    <a:p>
                      <a:r>
                        <a:rPr lang="en-US" sz="1200" dirty="0"/>
                        <a:t>Send photos and feedback to </a:t>
                      </a:r>
                      <a:r>
                        <a:rPr lang="en-US" sz="1200" dirty="0">
                          <a:hlinkClick r:id="rId2"/>
                        </a:rPr>
                        <a:t>craig@argylewinery.com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Also tag @</a:t>
                      </a:r>
                      <a:r>
                        <a:rPr lang="en-US" sz="1200" dirty="0" err="1"/>
                        <a:t>argylewinery</a:t>
                      </a:r>
                      <a:r>
                        <a:rPr lang="en-US" sz="1200" dirty="0"/>
                        <a:t> on Instagram, Facebook, Twitter or other social media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Within a couple of days after the workshop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167892"/>
                  </a:ext>
                </a:extLst>
              </a:tr>
              <a:tr h="526375">
                <a:tc>
                  <a:txBody>
                    <a:bodyPr/>
                    <a:lstStyle/>
                    <a:p>
                      <a:r>
                        <a:rPr lang="en-US" sz="1200" dirty="0"/>
                        <a:t>Return disgorging tool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These tools are hand made and limited in supply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ASAP after the workshop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804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7419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9FE43-7126-486D-9BFB-21EDB639E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for Disgorging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4A3C8-140F-4D34-8811-60B57BFE8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71647" cy="4351338"/>
          </a:xfrm>
        </p:spPr>
        <p:txBody>
          <a:bodyPr>
            <a:normAutofit/>
          </a:bodyPr>
          <a:lstStyle/>
          <a:p>
            <a:r>
              <a:rPr lang="en-US" sz="1800" dirty="0"/>
              <a:t>Upon delivery of kit, invert bottles to be disgorged. The yeast will be suspended in the bottles and will need to settle before disgorging. </a:t>
            </a:r>
          </a:p>
          <a:p>
            <a:r>
              <a:rPr lang="en-US" sz="1800" dirty="0"/>
              <a:t>Put disgorge wines on point for at least one hour in ice bucket. </a:t>
            </a:r>
          </a:p>
          <a:p>
            <a:r>
              <a:rPr lang="en-US" sz="1800" dirty="0"/>
              <a:t>Disgorge with apron and eye protection and perform outdoors pointed in a safe direction.</a:t>
            </a:r>
          </a:p>
          <a:p>
            <a:r>
              <a:rPr lang="en-US" sz="1800" dirty="0"/>
              <a:t>4 steps: point bottle down – pop crown cap – thumb over opening – bring bottle upright.</a:t>
            </a:r>
          </a:p>
          <a:p>
            <a:r>
              <a:rPr lang="en-US" sz="1800" dirty="0"/>
              <a:t>Disgorge tools are hand made and limited in supply, please treat them with care and return promptly.</a:t>
            </a:r>
          </a:p>
          <a:p>
            <a:r>
              <a:rPr lang="en-US" sz="1800" dirty="0"/>
              <a:t>Remember: Pics or it didn’t happen.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3FA881-FC75-4311-8291-8556B43389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710" y="584627"/>
            <a:ext cx="2027997" cy="26549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EE4612-AFE0-4DE8-A3B6-0109EABDA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167" y="2713728"/>
            <a:ext cx="2213728" cy="33205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F6215E-BD13-46B3-8CF2-2746E985B4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9" t="5491" r="16052"/>
          <a:stretch/>
        </p:blipFill>
        <p:spPr>
          <a:xfrm>
            <a:off x="7357844" y="3252152"/>
            <a:ext cx="2083323" cy="324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5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890E1B-D06F-4F78-B1A4-7E6B69614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Guidelines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DD5BF1A-6D79-49D9-B47B-13D4EF991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/>
              <a:t>Our wholesale partners were properly motivated during Argyle U and that motivation is being carried into their respective markets. There are a few guidelines that should be followed in order to maximize success with this program: </a:t>
            </a:r>
          </a:p>
          <a:p>
            <a:r>
              <a:rPr lang="en-US" sz="1800" dirty="0"/>
              <a:t>Dates for programs with on/off-premise accounts must be set before we send a kit </a:t>
            </a:r>
          </a:p>
          <a:p>
            <a:r>
              <a:rPr lang="en-US" sz="1800" dirty="0"/>
              <a:t>Means for returning the disgorging tool will be included in each kit and it must be returned in a timely manner</a:t>
            </a:r>
          </a:p>
          <a:p>
            <a:r>
              <a:rPr lang="en-US" sz="1800" dirty="0"/>
              <a:t>Whenever possible the regional rep should attend the scheduled program or at the very least coordinate a follow-up with the wholesale partner</a:t>
            </a:r>
          </a:p>
          <a:p>
            <a:r>
              <a:rPr lang="en-US" sz="1800" dirty="0"/>
              <a:t>There will be a link under Trade and Media on our website that will lead to collateral for program</a:t>
            </a:r>
          </a:p>
          <a:p>
            <a:r>
              <a:rPr lang="en-US" sz="1800" dirty="0"/>
              <a:t>Please provide photos from each event, send to craig@argylewinery.com </a:t>
            </a:r>
          </a:p>
          <a:p>
            <a:pPr marL="0" indent="0">
              <a:buNone/>
            </a:pPr>
            <a:r>
              <a:rPr lang="en-US" sz="1800" dirty="0"/>
              <a:t>This program has been a long time coming and we are excited to be able share a little bit of the Argyle/Oregon experience with all our advocates around the country. </a:t>
            </a:r>
            <a:br>
              <a:rPr lang="en-US" sz="1800" dirty="0"/>
            </a:br>
            <a:endParaRPr lang="en-US" sz="1800" dirty="0"/>
          </a:p>
          <a:p>
            <a:pPr marL="0" indent="0">
              <a:buNone/>
            </a:pPr>
            <a:r>
              <a:rPr lang="en-US" sz="1800" dirty="0"/>
              <a:t>Go forth and splash some bubbles!!</a:t>
            </a:r>
          </a:p>
        </p:txBody>
      </p:sp>
    </p:spTree>
    <p:extLst>
      <p:ext uri="{BB962C8B-B14F-4D97-AF65-F5344CB8AC3E}">
        <p14:creationId xmlns:p14="http://schemas.microsoft.com/office/powerpoint/2010/main" val="31620958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SharedWithUsers xmlns="0c4bffa1-eafc-4ef1-ab7e-d6fae4a4e7ac">
      <UserInfo>
        <DisplayName>Marci Weinstein</DisplayName>
        <AccountId>124</AccountId>
        <AccountType/>
      </UserInfo>
      <UserInfo>
        <DisplayName>Tanya Zumach</DisplayName>
        <AccountId>54</AccountId>
        <AccountType/>
      </UserInfo>
      <UserInfo>
        <DisplayName>Craig Erion</DisplayName>
        <AccountId>55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34CFBE4B58AA4F983D46DABCC680B9" ma:contentTypeVersion="11" ma:contentTypeDescription="Create a new document." ma:contentTypeScope="" ma:versionID="2ea196afed719392021579075f24804f">
  <xsd:schema xmlns:xsd="http://www.w3.org/2001/XMLSchema" xmlns:xs="http://www.w3.org/2001/XMLSchema" xmlns:p="http://schemas.microsoft.com/office/2006/metadata/properties" xmlns:ns1="http://schemas.microsoft.com/sharepoint/v3" xmlns:ns2="0c4bffa1-eafc-4ef1-ab7e-d6fae4a4e7ac" xmlns:ns3="3810f8fe-7a41-4b6a-9937-5fa7daa99458" targetNamespace="http://schemas.microsoft.com/office/2006/metadata/properties" ma:root="true" ma:fieldsID="c255365da0f6b27fafb8691db79ef779" ns1:_="" ns2:_="" ns3:_="">
    <xsd:import namespace="http://schemas.microsoft.com/sharepoint/v3"/>
    <xsd:import namespace="0c4bffa1-eafc-4ef1-ab7e-d6fae4a4e7ac"/>
    <xsd:import namespace="3810f8fe-7a41-4b6a-9937-5fa7daa99458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4bffa1-eafc-4ef1-ab7e-d6fae4a4e7a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10f8fe-7a41-4b6a-9937-5fa7daa994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AF5B028-54EC-4880-BC37-1CECB5FB173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F5C0C6B-B4E0-42CD-BCA8-21235F8F4787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0c4bffa1-eafc-4ef1-ab7e-d6fae4a4e7ac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3810f8fe-7a41-4b6a-9937-5fa7daa99458"/>
    <ds:schemaRef ds:uri="http://schemas.microsoft.com/sharepoint/v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3086EF1-24CF-4C82-B499-E866F55B8B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c4bffa1-eafc-4ef1-ab7e-d6fae4a4e7ac"/>
    <ds:schemaRef ds:uri="3810f8fe-7a41-4b6a-9937-5fa7daa994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657</Words>
  <Application>Microsoft Office PowerPoint</Application>
  <PresentationFormat>Widescreen</PresentationFormat>
  <Paragraphs>63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IM FELL English</vt:lpstr>
      <vt:lpstr>Office Theme</vt:lpstr>
      <vt:lpstr>PowerPoint Presentation</vt:lpstr>
      <vt:lpstr>Overview</vt:lpstr>
      <vt:lpstr>The Kit</vt:lpstr>
      <vt:lpstr>Steps</vt:lpstr>
      <vt:lpstr>Steps for Disgorging</vt:lpstr>
      <vt:lpstr>Guidelines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Masters of Sparkling</dc:title>
  <dc:creator>Tanya Zumach</dc:creator>
  <cp:lastModifiedBy>Tanya Zumach</cp:lastModifiedBy>
  <cp:revision>53</cp:revision>
  <dcterms:created xsi:type="dcterms:W3CDTF">2019-10-22T16:28:08Z</dcterms:created>
  <dcterms:modified xsi:type="dcterms:W3CDTF">2019-10-22T20:40:24Z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0x010100FB34CFBE4B58AA4F983D46DABCC680B9</vt:lpwstr>
  </property>
</Properties>
</file>